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313895"/>
            <a:ext cx="10947042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137. HONG SIANG SAK SI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11923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The Cleansing Blood </a:t>
            </a:r>
          </a:p>
          <a:p>
            <a:r>
              <a:rPr lang="en-US" sz="3200" dirty="0"/>
              <a:t>1 John 1:7</a:t>
            </a:r>
          </a:p>
          <a:p>
            <a:r>
              <a:rPr lang="en-US" sz="3200" dirty="0"/>
              <a:t>William Augustus Ogden, 1841-1897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Bb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Kalvary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tunggim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a’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pan in-ah,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lung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sawpsiang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Gum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kisil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kiang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ci.</a:t>
            </a:r>
          </a:p>
          <a:p>
            <a:pPr marL="0" indent="0">
              <a:buNone/>
            </a:pPr>
            <a:endParaRPr lang="en-US" sz="287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ding a,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gamsung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lutpih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137. HONG SIANG SAK SI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8</cp:revision>
  <dcterms:created xsi:type="dcterms:W3CDTF">2018-10-09T13:17:21Z</dcterms:created>
  <dcterms:modified xsi:type="dcterms:W3CDTF">2018-10-12T04:38:10Z</dcterms:modified>
</cp:coreProperties>
</file>